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708" r:id="rId2"/>
    <p:sldId id="709" r:id="rId3"/>
    <p:sldId id="718" r:id="rId4"/>
    <p:sldId id="720" r:id="rId5"/>
    <p:sldId id="721" r:id="rId6"/>
    <p:sldId id="722" r:id="rId7"/>
    <p:sldId id="725" r:id="rId8"/>
    <p:sldId id="723" r:id="rId9"/>
    <p:sldId id="727" r:id="rId10"/>
    <p:sldId id="729" r:id="rId11"/>
    <p:sldId id="730" r:id="rId12"/>
    <p:sldId id="731" r:id="rId13"/>
    <p:sldId id="732" r:id="rId14"/>
    <p:sldId id="711" r:id="rId15"/>
    <p:sldId id="733" r:id="rId16"/>
    <p:sldId id="734" r:id="rId17"/>
    <p:sldId id="712" r:id="rId18"/>
    <p:sldId id="736" r:id="rId19"/>
    <p:sldId id="735" r:id="rId20"/>
    <p:sldId id="737" r:id="rId21"/>
    <p:sldId id="738" r:id="rId22"/>
    <p:sldId id="739" r:id="rId23"/>
    <p:sldId id="740" r:id="rId24"/>
    <p:sldId id="742" r:id="rId25"/>
    <p:sldId id="741" r:id="rId26"/>
    <p:sldId id="744" r:id="rId27"/>
    <p:sldId id="743" r:id="rId28"/>
    <p:sldId id="746" r:id="rId29"/>
    <p:sldId id="749" r:id="rId30"/>
    <p:sldId id="751" r:id="rId31"/>
    <p:sldId id="747" r:id="rId32"/>
    <p:sldId id="748" r:id="rId33"/>
    <p:sldId id="752" r:id="rId34"/>
    <p:sldId id="753" r:id="rId35"/>
    <p:sldId id="755" r:id="rId36"/>
    <p:sldId id="756" r:id="rId37"/>
    <p:sldId id="75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4AF51-4371-40FC-AA7E-183064B1059E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6915D-80C6-4770-A8AB-C219BA4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3617-07BC-4931-8887-3A55C4774C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7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7DE1-B0C6-C57D-164B-2ACF31EE1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0D362-0C8D-1BF0-A242-7E8725FAD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5026A-8602-6080-3E58-FCED4B964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C6788-709B-FA7C-78B6-9502E8F9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D871-DE8F-76AF-A95D-2D94229F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B9BB-FF21-B42C-0CDD-FE10B272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1E49-9376-94FB-5820-30685D00D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1E1E-CCE6-DD20-F6CD-32FD74B6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2CEE-5033-97B4-A38A-CB89C2B6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9847-1DEC-41D3-9FD0-13ED152E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5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6D799-2BB8-C08E-76F6-DBD9EDA6A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BB373-7A90-D386-9D8F-E7E4D718B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1BC1E-529F-0C13-FCDF-82C3F5C3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6D829-28E0-C68E-2786-5442D1C5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151F2-4783-B675-E474-7056C81F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3B38-AAB1-6088-BCFB-6360A856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A1796-8C1D-1EA9-5E17-EBB9FA6F1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BA68E-E7ED-F148-21E8-E9B4D41C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7857-D336-E46B-5B52-3BFD023C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8DC7-3315-586F-3697-28BFE2E5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8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C2CD-DBE6-4061-1B9E-404688D6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97FB5-3324-995D-AC44-6BA498B10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794C0-3466-87D5-F095-77B82D32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452F5-82BA-BD41-7F99-01B41B4B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70F33-FB9D-3B35-19B3-EF44E46A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5C01-E978-5390-3935-33C26BC8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0D112-089E-FE49-5DDF-2C5B220F8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ECE8B-A0C0-D84A-CA5B-94DDE859D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509CE-4744-317A-5CAA-9C19674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B040D-05EF-E9B3-3B3F-384BE554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BF4A2-03E4-820D-84C2-303DD1C8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A1C-8FF6-9640-E439-14C84F4A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7BED-D77C-717D-614A-F508944B8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06DC3-DA5A-1BB3-A04F-02798A419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11EAC-20FD-F0D5-E180-884F13F02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91063-287E-B4A4-AB87-2D95EE2AF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1B23E-40DF-A93A-B254-960C11C7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BB79E-268D-6534-D993-5A5000E3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45E6B-3C5E-6B42-95F0-21014FAB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6277-9D9C-C5DD-10FC-27313B59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A6386-04D1-964D-262A-64113C48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970EE-B3A0-2BC0-AA84-BB273FF1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40E4F-1DBA-B187-2E66-5CF13AEC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0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D65-BD4F-6F76-0A33-7283D45D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1CFEA-D607-CFBD-FD0B-C5AAFC40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DEF37-2971-274B-F8D0-2929B810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96B7-49E9-5463-6CE4-62BB8BE2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382BE-3F26-EF55-D9E7-D83C44DAF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2C5EE-6CF5-E0BB-A9BD-02E5B8FAD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0D5C1-AAB5-9948-201D-A5424E4B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50A66-0438-30F1-7DDB-9986E8DC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0E648-3D1D-479E-251C-7744177E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1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2320-3EC7-43D2-3872-7117C69C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A0F1F-242B-4199-D036-AE4B5AA59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5F715-8BEE-34B8-3235-883264C04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A7557-D1A5-0808-76CC-AC5D295C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D3CB9-93B8-F616-0255-90517770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DA6FF-6825-91E1-A517-45C6A2F0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B3F0F-294B-C368-4948-BC899065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09647-2332-8267-DA31-9E6941DA2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4DF62-EAEB-6355-8EC2-7C4BC8B5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6BBEB3-9384-41F3-B178-7E3B6F55E2DF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D3934-C7A1-5563-2805-D81DFB465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E5337-59CC-509C-6018-9103E2247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3E2CF3-64E7-4D80-8CFA-9FA861E90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7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googl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662B-A71C-3866-1935-F4CDDDEA5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lecture 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4657E-20BD-923C-CE1C-016D38973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บทที่ 1 แนะนำรายวิชา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 and Google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099B9-A12A-8A2E-D583-9810C17C8A97}"/>
              </a:ext>
            </a:extLst>
          </p:cNvPr>
          <p:cNvSpPr/>
          <p:nvPr/>
        </p:nvSpPr>
        <p:spPr>
          <a:xfrm>
            <a:off x="0" y="5840991"/>
            <a:ext cx="12192000" cy="101700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893A3-F810-4364-C8ED-9267B1B6C6C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E815E5A-CB57-83E9-B73B-3AB0AEA1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CBA4A-C7FD-7C34-EDB7-557EA9004A1C}"/>
              </a:ext>
            </a:extLst>
          </p:cNvPr>
          <p:cNvSpPr txBox="1"/>
          <p:nvPr/>
        </p:nvSpPr>
        <p:spPr>
          <a:xfrm>
            <a:off x="114677" y="6172611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27256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DB35C8-08F8-D112-AD37-C2E22332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860" y="1255675"/>
            <a:ext cx="8574074" cy="49246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510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19" y="1568832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กรอกข้อมูลและกด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8350506" y="1819808"/>
            <a:ext cx="3238606" cy="29957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0D5A2-79E4-80AE-A133-D74448099203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74629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481FAE-C683-FA09-D5B9-3F16612B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278" y="1241766"/>
            <a:ext cx="7018725" cy="50919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23" y="1658689"/>
            <a:ext cx="326560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ที่ต้องการใช้ใน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เลือกทั้งหมดและกด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8262136" y="1250974"/>
            <a:ext cx="2704907" cy="50131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ADDCA-B80E-84E7-9942-93D77DFF6E28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4237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FBC74-1673-64EB-2500-FB39A9C7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29" y="1448378"/>
            <a:ext cx="6452204" cy="4718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BAF136-3B0C-8927-6404-D9FD6713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24" y="5373752"/>
            <a:ext cx="2932718" cy="950717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167" y="1711401"/>
            <a:ext cx="2174673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เลื่อนลงมา และกด   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 for free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2847703" y="5956663"/>
            <a:ext cx="2725783" cy="3232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7CC74-7254-E684-CE2F-CC8BB24547C7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FC7A0-7723-B698-0668-0F1470C8D9D7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74890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63F13-9447-7E57-E274-C29FB81C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4" y="1222948"/>
            <a:ext cx="10328366" cy="5153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C49B60-65FC-B8EB-C7A7-93FD63A25DAF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DC666-EF43-F2B4-1BCA-501CF5FDD6F8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49924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4C1E13-A627-3FFD-7EF0-5C8E0F0CD378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C4DC3-364E-8701-1B33-52425AC7D35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EDD08B04-9F5B-2429-42A2-09555B8772B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BD376DC-E58D-79BD-4A19-95FB3629D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8F23-430B-BB9E-C8DC-651AE8C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1B60D3-427D-F18D-F003-9D8154FF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63" y="1592031"/>
            <a:ext cx="8721153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185818-BF4D-CD26-C1DC-3CA65A97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205" y="1664228"/>
            <a:ext cx="3057525" cy="28575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2EBD17-207B-6CBD-1D8E-B1853290F3E9}"/>
              </a:ext>
            </a:extLst>
          </p:cNvPr>
          <p:cNvSpPr/>
          <p:nvPr/>
        </p:nvSpPr>
        <p:spPr>
          <a:xfrm>
            <a:off x="4406538" y="2706683"/>
            <a:ext cx="1471748" cy="44560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21C15A-693F-1381-0B49-8D0C09D8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84" y="1612052"/>
            <a:ext cx="2653010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repository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BD92-B773-FDF0-84ED-35F3BE9C061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AA04B-7A64-D36D-EF11-65D37E87BC20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7647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B54F53-1419-F3DE-DFC1-CB296A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958" y="1270795"/>
            <a:ext cx="4387615" cy="50338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4C1E13-A627-3FFD-7EF0-5C8E0F0CD378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C4DC3-364E-8701-1B33-52425AC7D35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EDD08B04-9F5B-2429-42A2-09555B8772B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BD376DC-E58D-79BD-4A19-95FB3629D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8F23-430B-BB9E-C8DC-651AE8C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EBD17-207B-6CBD-1D8E-B1853290F3E9}"/>
              </a:ext>
            </a:extLst>
          </p:cNvPr>
          <p:cNvSpPr/>
          <p:nvPr/>
        </p:nvSpPr>
        <p:spPr>
          <a:xfrm>
            <a:off x="6565943" y="2026314"/>
            <a:ext cx="1872342" cy="50677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21C15A-693F-1381-0B49-8D0C09D8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733" y="1612052"/>
            <a:ext cx="4627717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repository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Basic-Programming-and-Data-Viz-2024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Public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a README file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repository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37D57-3BAE-9538-31B2-107822E10CE2}"/>
              </a:ext>
            </a:extLst>
          </p:cNvPr>
          <p:cNvSpPr/>
          <p:nvPr/>
        </p:nvSpPr>
        <p:spPr>
          <a:xfrm>
            <a:off x="5751690" y="3215634"/>
            <a:ext cx="2791097" cy="316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91127-C59D-EE76-FD68-D9A30D987094}"/>
              </a:ext>
            </a:extLst>
          </p:cNvPr>
          <p:cNvSpPr/>
          <p:nvPr/>
        </p:nvSpPr>
        <p:spPr>
          <a:xfrm>
            <a:off x="5751690" y="4001583"/>
            <a:ext cx="3017521" cy="316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C77FD-7F32-7B5B-8B1A-C17AE089E3E2}"/>
              </a:ext>
            </a:extLst>
          </p:cNvPr>
          <p:cNvSpPr/>
          <p:nvPr/>
        </p:nvSpPr>
        <p:spPr>
          <a:xfrm>
            <a:off x="8978216" y="5964272"/>
            <a:ext cx="866504" cy="2609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54C39-1D6E-6F2D-9559-9791B921C772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0A878-5EC0-BB6E-59F8-88CC21FC45AE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61491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4C1E13-A627-3FFD-7EF0-5C8E0F0CD378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C4DC3-364E-8701-1B33-52425AC7D35E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EDD08B04-9F5B-2429-42A2-09555B8772B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BD376DC-E58D-79BD-4A19-95FB3629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78F23-430B-BB9E-C8DC-651AE8C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60D68-B75A-A880-3224-208720C16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0" y="1553793"/>
            <a:ext cx="11086011" cy="44820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B55E16-C3C1-255D-4453-42BEC78288BE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28774-0D19-BB62-2F3B-AD884C86D6CE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03055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88056-2DAD-0E8C-E4C3-A98C0346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01" y="2098765"/>
            <a:ext cx="7842560" cy="3170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02CAD-717F-BB9F-A1C1-1DBA436B1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425" y="3869193"/>
            <a:ext cx="723900" cy="542925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0F4742-D81B-F6A3-D0FA-A5307BFE8F7E}"/>
              </a:ext>
            </a:extLst>
          </p:cNvPr>
          <p:cNvSpPr/>
          <p:nvPr/>
        </p:nvSpPr>
        <p:spPr>
          <a:xfrm>
            <a:off x="8769531" y="3516259"/>
            <a:ext cx="191589" cy="1674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454039" y="1612052"/>
            <a:ext cx="3251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กดสัญลักษณ์        เพื่อแก้ไข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A77A0C-CA12-44D9-D5C0-0194BB44E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757" y="1667128"/>
            <a:ext cx="314325" cy="304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253C90-722D-AFA6-C599-307365E3DBD2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D3850-8312-EB99-FCD9-C9A940A38B42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28569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15149" y="1626251"/>
            <a:ext cx="10983474" cy="694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สามารถพิมพ์ข้อความที่ต้องการใส่ไฟล์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README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โดยส่วนใหญ่จะใช้เขียนข้อความอธิบายเกี่ยวกับ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repository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ที่สร้าง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58A1E-09A1-159A-02B3-2E026858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72" y="2303418"/>
            <a:ext cx="10683027" cy="3708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804EFA-0C82-D316-2FFD-B61834B16E15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17539-A160-0F67-136D-D7FDEDB4389A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53515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81267" y="1628288"/>
            <a:ext cx="109957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# Basic-Programming-and-Data-Viz-2024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KKU Basic Programming for Data Science and Data Visualization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&lt;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/&gt;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นามสกุล รหัสนักศึกษา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#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GradingA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top 10-15 B+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ถึง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ตามเกณฑ์&lt;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/&gt;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Homework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เดี่ยว,กลุ่ม-สุ่ม) 25%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Quiz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เดี่ยว) 10%*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Project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กลุ่ม-เลือกเอง) 30%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Mid-term Exam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เดี่ยว) 15%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Final Exam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กลุ่ม-สุ่ม) 20%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Final Score = Score 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Attendance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### [Basic writing and formatting syntax](https://pages.github.com/](https://docs.github.com/en/get-started/writing-on-github/getting-started-with-writing-and-formatting-on-github/basic-writing-and-formatting-syntax))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CCFA3-2071-3773-7CD1-E244E3D3B70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1C61B-550C-A891-F137-733CC0764456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97620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https://github.com/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 ค้นหาคำว่า </a:t>
            </a:r>
            <a:r>
              <a:rPr lang="en-GB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 up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หรือกรอก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Gmail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 up for GitHub</a:t>
            </a: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08707-D159-E572-1406-01936F889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359" y="1454373"/>
            <a:ext cx="8782483" cy="4591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2D94E3-FC1E-995F-CC32-9238D5425713}"/>
              </a:ext>
            </a:extLst>
          </p:cNvPr>
          <p:cNvSpPr/>
          <p:nvPr/>
        </p:nvSpPr>
        <p:spPr>
          <a:xfrm>
            <a:off x="4958499" y="3827282"/>
            <a:ext cx="2479249" cy="4242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11453567" y="1849224"/>
            <a:ext cx="433633" cy="3660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69893-562B-2C23-F820-F37B851B6EDC}"/>
              </a:ext>
            </a:extLst>
          </p:cNvPr>
          <p:cNvSpPr/>
          <p:nvPr/>
        </p:nvSpPr>
        <p:spPr>
          <a:xfrm>
            <a:off x="5120641" y="3973562"/>
            <a:ext cx="955060" cy="1543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21104-79DA-868B-00C5-579F1489C29E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040027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81267" y="1628288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ข้อความสไลด์ก่อนหน้านี้วางใน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Edit README file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 ชื่อ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นามสกุล รหัสนักศึกษา ของตัวเอง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changes…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25FD3-9E40-A5BC-3C70-17A0AE62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8" y="2820301"/>
            <a:ext cx="11618544" cy="24940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75E658-E057-58F5-A497-9C54CCC0FF44}"/>
              </a:ext>
            </a:extLst>
          </p:cNvPr>
          <p:cNvSpPr/>
          <p:nvPr/>
        </p:nvSpPr>
        <p:spPr>
          <a:xfrm>
            <a:off x="10884700" y="2820301"/>
            <a:ext cx="949234" cy="316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A0FB0-E9C9-E80D-3208-B0AEE7795488}"/>
              </a:ext>
            </a:extLst>
          </p:cNvPr>
          <p:cNvSpPr/>
          <p:nvPr/>
        </p:nvSpPr>
        <p:spPr>
          <a:xfrm>
            <a:off x="681266" y="3470779"/>
            <a:ext cx="8924287" cy="14756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52456-BA6E-B7FC-71F0-FA9F3BF70BF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630FE-93AA-511C-1A3D-D50AAD63444B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94444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4185E8-FC40-ACAC-3642-C3D7C77684F1}"/>
              </a:ext>
            </a:extLst>
          </p:cNvPr>
          <p:cNvSpPr txBox="1">
            <a:spLocks/>
          </p:cNvSpPr>
          <p:nvPr/>
        </p:nvSpPr>
        <p:spPr>
          <a:xfrm>
            <a:off x="681267" y="1628288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message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ได้ว่าเขียนหรือแก้ไฟล์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README.md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อะไรไปบ้าง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changes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DF1E2-95E0-9A16-F042-7FB39092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36" y="2476517"/>
            <a:ext cx="3769995" cy="38750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B7BE3B-802C-C493-E04A-FF3B231B9924}"/>
              </a:ext>
            </a:extLst>
          </p:cNvPr>
          <p:cNvSpPr/>
          <p:nvPr/>
        </p:nvSpPr>
        <p:spPr>
          <a:xfrm>
            <a:off x="6723017" y="5564777"/>
            <a:ext cx="949234" cy="391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693C0-6682-E130-618C-90828D6EAA24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0EE0B-A644-E038-1553-10444819CB2E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73392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README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E9F3A6-48E0-BA44-A60B-C3FAE6818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48" y="2246014"/>
            <a:ext cx="11146971" cy="378253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DEF7ED-D4B4-A4A2-311A-A0EB5B1743B7}"/>
              </a:ext>
            </a:extLst>
          </p:cNvPr>
          <p:cNvSpPr txBox="1">
            <a:spLocks/>
          </p:cNvSpPr>
          <p:nvPr/>
        </p:nvSpPr>
        <p:spPr>
          <a:xfrm>
            <a:off x="681267" y="1311346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หน้าตาผลลัพธ์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กดกลับไปที่หน้า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repository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E6699-48CA-E148-4094-939FB67E750E}"/>
              </a:ext>
            </a:extLst>
          </p:cNvPr>
          <p:cNvSpPr/>
          <p:nvPr/>
        </p:nvSpPr>
        <p:spPr>
          <a:xfrm>
            <a:off x="1541417" y="2328355"/>
            <a:ext cx="1785257" cy="1915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CF7547-013E-0725-08DE-C9B9993D5CFA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BD9A7-1BA2-2ADC-3A8C-534E8C4FBE27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77737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56B947-4D2A-ABBC-3098-CFE44E55EA4C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D6C2B-B695-60D7-29A0-ED3A06740B10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ata 2">
            <a:extLst>
              <a:ext uri="{FF2B5EF4-FFF2-40B4-BE49-F238E27FC236}">
                <a16:creationId xmlns:a16="http://schemas.microsoft.com/office/drawing/2014/main" id="{7F2BF047-553F-F31C-6030-C483E6735A55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83E84F7-88B0-A46E-08CB-DF26544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D65D6-0ACA-A40E-23A1-E2890C35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1A23B0-8A0E-2A7F-5F47-D01CEAB7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87" y="1543299"/>
            <a:ext cx="9501051" cy="4488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C8753-BEAF-2A28-0695-2F9551A9771F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23767-D785-C2DF-9C58-D5E78E8C8DDD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991022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AE84560-E733-9342-133F-1EE0A0B1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59" y="1681372"/>
            <a:ext cx="8871789" cy="30547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https://colab.google/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ค้นหาคำว่า </a:t>
            </a:r>
            <a:r>
              <a:rPr lang="en-GB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GB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5713604" y="4191829"/>
            <a:ext cx="626236" cy="34533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0FE58-81EC-65D2-7E11-2A48059BFC02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F2946-0B4B-2F06-8D3C-F2950BCD1F05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7745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B33EF6-2A32-B3C4-F0FF-BA35E74D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290" y="1596770"/>
            <a:ext cx="8964692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903" y="1674215"/>
            <a:ext cx="2392387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Sign in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มุมขวาบน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11353800" y="1596770"/>
            <a:ext cx="480134" cy="2929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88219-4C7C-4E91-052D-671935668095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F65C2-3EE2-3954-56BF-4CCED54D5A64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292069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3B219B-7D3F-D084-75E7-F7A927EB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30" y="1560914"/>
            <a:ext cx="7232581" cy="4588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54" y="194303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ที่ใช้สมัคร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และกรอก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7489075" y="2510971"/>
            <a:ext cx="3013461" cy="4760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97074-23C7-E57D-671C-7DE7B6E144A3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AE6AC7-B674-B451-CA9C-6DE65211F7DF}"/>
              </a:ext>
            </a:extLst>
          </p:cNvPr>
          <p:cNvSpPr/>
          <p:nvPr/>
        </p:nvSpPr>
        <p:spPr>
          <a:xfrm>
            <a:off x="7577929" y="2568193"/>
            <a:ext cx="1461296" cy="3369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119BB-E58D-640A-1070-6D36C01571DE}"/>
              </a:ext>
            </a:extLst>
          </p:cNvPr>
          <p:cNvSpPr/>
          <p:nvPr/>
        </p:nvSpPr>
        <p:spPr>
          <a:xfrm>
            <a:off x="7534509" y="3072835"/>
            <a:ext cx="1504716" cy="1451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B54F0-E860-036A-602F-B223C19D344E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44380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952277-6199-C539-D638-4FB7F881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74" y="1924657"/>
            <a:ext cx="8891451" cy="430636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9AADE1-BDC6-6B2B-BD7A-9B931057C70E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 notebook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23BF49-2B9E-8A6F-DF05-C2EE4660FA80}"/>
              </a:ext>
            </a:extLst>
          </p:cNvPr>
          <p:cNvSpPr/>
          <p:nvPr/>
        </p:nvSpPr>
        <p:spPr>
          <a:xfrm>
            <a:off x="3989306" y="5441848"/>
            <a:ext cx="826533" cy="2796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9787E-8502-A9F9-4FAE-3F8DD7E6B269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82ACF-55CA-87AF-E41C-7693B6F2E8D9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17771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207EC6-A234-16AD-41E4-69C89BD4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57" y="1880391"/>
            <a:ext cx="8843554" cy="4364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043CFC-13B2-65B4-C5DF-3EC5F58CFA91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เปลี่ยนชื่อ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notebook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ตามที่เราต้องการ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322631-9CCB-EBC0-82E4-5DED4AC5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4" y="2290259"/>
            <a:ext cx="3790950" cy="104775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FC63D2A-D0A7-79CF-9CCC-F921E0EF6937}"/>
              </a:ext>
            </a:extLst>
          </p:cNvPr>
          <p:cNvSpPr/>
          <p:nvPr/>
        </p:nvSpPr>
        <p:spPr>
          <a:xfrm>
            <a:off x="2037806" y="1866174"/>
            <a:ext cx="931817" cy="2064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362DBB-7DE5-7823-9B2F-89408A6A8E4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B82CA-4EB0-16E8-52B6-C2D5CA86D9FE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994835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FD109-9C68-058B-822E-62235E53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41" y="1859832"/>
            <a:ext cx="10292517" cy="43167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043CFC-13B2-65B4-C5DF-3EC5F58CFA91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runtime type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GPU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C63D2A-D0A7-79CF-9CCC-F921E0EF6937}"/>
              </a:ext>
            </a:extLst>
          </p:cNvPr>
          <p:cNvSpPr/>
          <p:nvPr/>
        </p:nvSpPr>
        <p:spPr>
          <a:xfrm>
            <a:off x="2952206" y="4652916"/>
            <a:ext cx="2682240" cy="2587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714C9-6046-3A30-42CF-0A2EB94E33C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07383-99AE-6180-3A25-CD4218433A97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04793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FCD8C6-09FF-CCF7-FCA5-209B41AB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57" y="1250974"/>
            <a:ext cx="6371932" cy="2428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927" y="1787262"/>
            <a:ext cx="3155673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Gmail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Continue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ตั้งรหัสผ่าน และกด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Continue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D94E3-FC1E-995F-CC32-9238D5425713}"/>
              </a:ext>
            </a:extLst>
          </p:cNvPr>
          <p:cNvSpPr/>
          <p:nvPr/>
        </p:nvSpPr>
        <p:spPr>
          <a:xfrm>
            <a:off x="5942230" y="2329166"/>
            <a:ext cx="2853427" cy="474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8D21AD-BB2B-2633-C437-8E531219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457" y="3794136"/>
            <a:ext cx="6393312" cy="2436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942229" y="5326259"/>
            <a:ext cx="2853427" cy="474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556D9-3397-0A20-2231-B64D6D274EE4}"/>
              </a:ext>
            </a:extLst>
          </p:cNvPr>
          <p:cNvSpPr/>
          <p:nvPr/>
        </p:nvSpPr>
        <p:spPr>
          <a:xfrm>
            <a:off x="6096001" y="5181440"/>
            <a:ext cx="888272" cy="48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7F80B-C0F7-B000-0F1A-38985092AC0F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002029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81EC71-1B39-7714-330C-A28853A8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817" y="1980018"/>
            <a:ext cx="4667794" cy="3929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043CFC-13B2-65B4-C5DF-3EC5F58CFA91}"/>
              </a:ext>
            </a:extLst>
          </p:cNvPr>
          <p:cNvSpPr txBox="1">
            <a:spLocks/>
          </p:cNvSpPr>
          <p:nvPr/>
        </p:nvSpPr>
        <p:spPr>
          <a:xfrm>
            <a:off x="681267" y="1416153"/>
            <a:ext cx="10995734" cy="101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GPU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จะมีข้อความขึ้นถามถึงการ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reset runtime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C63D2A-D0A7-79CF-9CCC-F921E0EF6937}"/>
              </a:ext>
            </a:extLst>
          </p:cNvPr>
          <p:cNvSpPr/>
          <p:nvPr/>
        </p:nvSpPr>
        <p:spPr>
          <a:xfrm>
            <a:off x="5281748" y="3574743"/>
            <a:ext cx="814252" cy="3354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7620C-5C94-4488-86C2-FDFA303F612E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7A934-B274-7F3B-E781-07DD400AE6A2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999796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ACE67-A074-0369-98C4-B5CD2EEB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2227459"/>
            <a:ext cx="11572875" cy="3438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 code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แต่ละบรรทัดสามารถกดสัญลักษณ์         หรือกด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Shift + Enter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Keyboard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ก็ได้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838201" y="3285127"/>
            <a:ext cx="468085" cy="746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39241-EF30-3322-390B-DE593F8C6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44" y="1648219"/>
            <a:ext cx="342900" cy="333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988E3-B398-1956-2D4A-DBE37FDCA247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543C3-9995-F770-B43D-A1330571D0DE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565700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ADF70-449F-B391-2D77-981D22EF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03" y="2398531"/>
            <a:ext cx="11639550" cy="326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 code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แต่ละบรรทัดสามารถกดสัญลักษณ์         หรือกด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Shift + Enter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Keyboard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ก็ได้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716281" y="3383769"/>
            <a:ext cx="1878873" cy="14756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39241-EF30-3322-390B-DE593F8C6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44" y="1648219"/>
            <a:ext cx="342900" cy="333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06EE9-AD81-F7F3-E52A-E98C41C3E1C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085E1-E950-2FF4-625A-7C3374D36A4D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22257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A8FC32-CCA8-7009-A22D-8872B7D8C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36" y="2183736"/>
            <a:ext cx="8085528" cy="3996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&gt; Save a copy in GitHub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2397036" y="4604847"/>
            <a:ext cx="2262051" cy="3590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4DE25-0211-28F2-3641-A329B17B350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4478D-3E03-1C31-7FA7-90E7C8BF7362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67528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3A7E3-6019-1E46-02D8-7D635DFE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947" y="1295562"/>
            <a:ext cx="5749109" cy="4984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2" y="1612697"/>
            <a:ext cx="8853181" cy="456407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Authorize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googlecolab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7413174" y="5004823"/>
            <a:ext cx="1565364" cy="333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2D51A-8E2A-9EDB-743E-349BE1D45750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3CC41-A8A7-71E3-A067-C431D3D4C024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522162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79BA09-AA02-209C-A2D5-38A08514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389" y="1851029"/>
            <a:ext cx="6118995" cy="3698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3" y="1612697"/>
            <a:ext cx="4150552" cy="3159600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File &gt; Save a copy in GitHub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อีกครั้ง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Repository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ที่ต้องการบันทึก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Commit message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ว่าแก้ไขหรือเพิ่มเติม เรียนเรื่องอะไรใน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notebook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googlecolab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นี้ไปแล้วบ้าง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3182E-C142-66F9-B08C-93060ABC6B92}"/>
              </a:ext>
            </a:extLst>
          </p:cNvPr>
          <p:cNvSpPr/>
          <p:nvPr/>
        </p:nvSpPr>
        <p:spPr>
          <a:xfrm>
            <a:off x="5313317" y="3700219"/>
            <a:ext cx="5676900" cy="9762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88E94-498F-8C80-CCDF-76EF348B1011}"/>
              </a:ext>
            </a:extLst>
          </p:cNvPr>
          <p:cNvSpPr/>
          <p:nvPr/>
        </p:nvSpPr>
        <p:spPr>
          <a:xfrm>
            <a:off x="10625163" y="5083857"/>
            <a:ext cx="426719" cy="3073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CD86D-C544-6B25-773B-45373F49B178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02773-CE8A-BABF-0285-2EB51ED585CD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93380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3" y="1612698"/>
            <a:ext cx="9985294" cy="807269"/>
          </a:xfrm>
        </p:spPr>
        <p:txBody>
          <a:bodyPr>
            <a:normAutofit fontScale="92500" lnSpcReduction="10000"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หลังบันทึกเสร็จจะมาหน้า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in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GitHub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เพื่อเปิด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notebook google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85534-FBCE-4F59-5770-A57FC44D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0" y="2555628"/>
            <a:ext cx="10964091" cy="33824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5410A8-26DB-2769-67FE-7B89788B8B4C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61F54-D0AF-B9A9-77E1-9C9739B3ACBD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133320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Commit Google </a:t>
            </a:r>
            <a:r>
              <a:rPr lang="en-US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Colab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ส่งไป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4CB48-8F87-94FD-071C-DFD7E7A6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37" y="1417755"/>
            <a:ext cx="9686726" cy="47636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DAC409-F7AC-C078-62FB-F5FE3368B1ED}"/>
              </a:ext>
            </a:extLst>
          </p:cNvPr>
          <p:cNvSpPr txBox="1"/>
          <p:nvPr/>
        </p:nvSpPr>
        <p:spPr>
          <a:xfrm>
            <a:off x="11520069" y="6324469"/>
            <a:ext cx="54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1C7A2-56EB-E040-37EC-7B314A838DB3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23444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6" y="2228575"/>
            <a:ext cx="1916909" cy="2329762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username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87A86-06DB-42AC-76BB-01797CF99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44" y="1981027"/>
            <a:ext cx="6801394" cy="30263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907395" y="4133185"/>
            <a:ext cx="3097268" cy="464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87540-3898-3C7E-EC42-266A5164F476}"/>
              </a:ext>
            </a:extLst>
          </p:cNvPr>
          <p:cNvSpPr/>
          <p:nvPr/>
        </p:nvSpPr>
        <p:spPr>
          <a:xfrm>
            <a:off x="6095999" y="3494181"/>
            <a:ext cx="931817" cy="76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FD907-650B-06E9-22D6-656FC80E69B4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14027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A4FE72-BAF0-B251-36A5-024FF953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59" y="1404141"/>
            <a:ext cx="8497265" cy="44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336" y="1957200"/>
            <a:ext cx="2026628" cy="948684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กดเครื่องหมายถูกและกด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Continue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444479" y="4673115"/>
            <a:ext cx="3856275" cy="6565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0541D-A857-DDD1-0465-679F7FE61219}"/>
              </a:ext>
            </a:extLst>
          </p:cNvPr>
          <p:cNvSpPr/>
          <p:nvPr/>
        </p:nvSpPr>
        <p:spPr>
          <a:xfrm>
            <a:off x="5738949" y="3282971"/>
            <a:ext cx="1166947" cy="1460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0A09D1-2877-779E-1E82-0FFA5E7D27F0}"/>
              </a:ext>
            </a:extLst>
          </p:cNvPr>
          <p:cNvSpPr/>
          <p:nvPr/>
        </p:nvSpPr>
        <p:spPr>
          <a:xfrm>
            <a:off x="5738949" y="4405316"/>
            <a:ext cx="487680" cy="1460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39CA9-FD20-3B0F-7199-61D514D2FBE9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335308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CDF35D-82F0-FF0D-8880-00541A69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25" y="1311346"/>
            <a:ext cx="8433176" cy="48307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99" y="1551066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Verify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เพื่อยืนยันตัวตน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โดยการแก้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puzzle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แบบสุ่ม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570984" y="4159311"/>
            <a:ext cx="3619783" cy="6304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7699E-895C-DB35-D537-CB32EE624D60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84303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E904B8-7957-2940-BC5A-3CB3ECBA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53" y="1287416"/>
            <a:ext cx="8425248" cy="48256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puzzle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แก้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puzzle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Submit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492606" y="2269551"/>
            <a:ext cx="3851691" cy="361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616D5-565B-460E-0E5D-B818992BB3C6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100813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E249DE-B306-1F0B-D597-6DFA049E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06" y="1854926"/>
            <a:ext cx="8449028" cy="3762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Gmail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ที่ใช้สมัครเพื่อรับ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launch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4830755" y="2610640"/>
            <a:ext cx="5802411" cy="22748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7CDD2-E905-AA5A-0556-6FFB129680AB}"/>
              </a:ext>
            </a:extLst>
          </p:cNvPr>
          <p:cNvSpPr/>
          <p:nvPr/>
        </p:nvSpPr>
        <p:spPr>
          <a:xfrm>
            <a:off x="6834980" y="3187177"/>
            <a:ext cx="1142072" cy="872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2EC51-E808-4F7C-5843-A88A00F0D8C0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261802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3D056-4EF8-573D-F2FD-608C4E5A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59" y="1574487"/>
            <a:ext cx="8212183" cy="4052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8CB4D-2200-91FA-EEC9-1946C2D35C7D}"/>
              </a:ext>
            </a:extLst>
          </p:cNvPr>
          <p:cNvSpPr/>
          <p:nvPr/>
        </p:nvSpPr>
        <p:spPr>
          <a:xfrm>
            <a:off x="0" y="6439101"/>
            <a:ext cx="12192000" cy="418899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AA3B6-9B8A-F85F-3654-4C61396E886B}"/>
              </a:ext>
            </a:extLst>
          </p:cNvPr>
          <p:cNvSpPr/>
          <p:nvPr/>
        </p:nvSpPr>
        <p:spPr>
          <a:xfrm>
            <a:off x="0" y="0"/>
            <a:ext cx="12192000" cy="1136342"/>
          </a:xfrm>
          <a:prstGeom prst="rect">
            <a:avLst/>
          </a:prstGeom>
          <a:solidFill>
            <a:srgbClr val="8957E5"/>
          </a:solidFill>
          <a:ln>
            <a:solidFill>
              <a:srgbClr val="8957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2">
            <a:extLst>
              <a:ext uri="{FF2B5EF4-FFF2-40B4-BE49-F238E27FC236}">
                <a16:creationId xmlns:a16="http://schemas.microsoft.com/office/drawing/2014/main" id="{79C87D2F-AEC5-5170-2061-5F0AA160476A}"/>
              </a:ext>
            </a:extLst>
          </p:cNvPr>
          <p:cNvSpPr/>
          <p:nvPr/>
        </p:nvSpPr>
        <p:spPr>
          <a:xfrm>
            <a:off x="10848138" y="6264097"/>
            <a:ext cx="1343862" cy="6081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4142 w 8000"/>
              <a:gd name="connsiteY2" fmla="*/ 153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5414"/>
              <a:gd name="connsiteY0" fmla="*/ 10000 h 10000"/>
              <a:gd name="connsiteX1" fmla="*/ 2500 w 5414"/>
              <a:gd name="connsiteY1" fmla="*/ 0 h 10000"/>
              <a:gd name="connsiteX2" fmla="*/ 5178 w 5414"/>
              <a:gd name="connsiteY2" fmla="*/ 153 h 10000"/>
              <a:gd name="connsiteX3" fmla="*/ 5414 w 5414"/>
              <a:gd name="connsiteY3" fmla="*/ 10000 h 10000"/>
              <a:gd name="connsiteX4" fmla="*/ 0 w 5414"/>
              <a:gd name="connsiteY4" fmla="*/ 10000 h 10000"/>
              <a:gd name="connsiteX0" fmla="*/ 0 w 9609"/>
              <a:gd name="connsiteY0" fmla="*/ 10000 h 10000"/>
              <a:gd name="connsiteX1" fmla="*/ 4618 w 9609"/>
              <a:gd name="connsiteY1" fmla="*/ 0 h 10000"/>
              <a:gd name="connsiteX2" fmla="*/ 9564 w 9609"/>
              <a:gd name="connsiteY2" fmla="*/ 153 h 10000"/>
              <a:gd name="connsiteX3" fmla="*/ 9590 w 9609"/>
              <a:gd name="connsiteY3" fmla="*/ 10000 h 10000"/>
              <a:gd name="connsiteX4" fmla="*/ 0 w 9609"/>
              <a:gd name="connsiteY4" fmla="*/ 10000 h 10000"/>
              <a:gd name="connsiteX0" fmla="*/ 0 w 10193"/>
              <a:gd name="connsiteY0" fmla="*/ 10000 h 10153"/>
              <a:gd name="connsiteX1" fmla="*/ 4806 w 10193"/>
              <a:gd name="connsiteY1" fmla="*/ 0 h 10153"/>
              <a:gd name="connsiteX2" fmla="*/ 9953 w 10193"/>
              <a:gd name="connsiteY2" fmla="*/ 153 h 10153"/>
              <a:gd name="connsiteX3" fmla="*/ 10193 w 10193"/>
              <a:gd name="connsiteY3" fmla="*/ 10153 h 10153"/>
              <a:gd name="connsiteX4" fmla="*/ 0 w 10193"/>
              <a:gd name="connsiteY4" fmla="*/ 10000 h 10153"/>
              <a:gd name="connsiteX0" fmla="*/ 0 w 10213"/>
              <a:gd name="connsiteY0" fmla="*/ 10000 h 10153"/>
              <a:gd name="connsiteX1" fmla="*/ 4806 w 10213"/>
              <a:gd name="connsiteY1" fmla="*/ 0 h 10153"/>
              <a:gd name="connsiteX2" fmla="*/ 10166 w 10213"/>
              <a:gd name="connsiteY2" fmla="*/ 153 h 10153"/>
              <a:gd name="connsiteX3" fmla="*/ 10193 w 10213"/>
              <a:gd name="connsiteY3" fmla="*/ 10153 h 10153"/>
              <a:gd name="connsiteX4" fmla="*/ 0 w 10213"/>
              <a:gd name="connsiteY4" fmla="*/ 10000 h 10153"/>
              <a:gd name="connsiteX0" fmla="*/ 0 w 10341"/>
              <a:gd name="connsiteY0" fmla="*/ 10000 h 10153"/>
              <a:gd name="connsiteX1" fmla="*/ 4806 w 10341"/>
              <a:gd name="connsiteY1" fmla="*/ 0 h 10153"/>
              <a:gd name="connsiteX2" fmla="*/ 10308 w 10341"/>
              <a:gd name="connsiteY2" fmla="*/ 0 h 10153"/>
              <a:gd name="connsiteX3" fmla="*/ 10193 w 10341"/>
              <a:gd name="connsiteY3" fmla="*/ 10153 h 10153"/>
              <a:gd name="connsiteX4" fmla="*/ 0 w 10341"/>
              <a:gd name="connsiteY4" fmla="*/ 10000 h 10153"/>
              <a:gd name="connsiteX0" fmla="*/ 0 w 10406"/>
              <a:gd name="connsiteY0" fmla="*/ 10000 h 10306"/>
              <a:gd name="connsiteX1" fmla="*/ 4806 w 10406"/>
              <a:gd name="connsiteY1" fmla="*/ 0 h 10306"/>
              <a:gd name="connsiteX2" fmla="*/ 10308 w 10406"/>
              <a:gd name="connsiteY2" fmla="*/ 0 h 10306"/>
              <a:gd name="connsiteX3" fmla="*/ 10406 w 10406"/>
              <a:gd name="connsiteY3" fmla="*/ 10306 h 10306"/>
              <a:gd name="connsiteX4" fmla="*/ 0 w 10406"/>
              <a:gd name="connsiteY4" fmla="*/ 10000 h 10306"/>
              <a:gd name="connsiteX0" fmla="*/ 0 w 10761"/>
              <a:gd name="connsiteY0" fmla="*/ 10458 h 10458"/>
              <a:gd name="connsiteX1" fmla="*/ 5161 w 10761"/>
              <a:gd name="connsiteY1" fmla="*/ 0 h 10458"/>
              <a:gd name="connsiteX2" fmla="*/ 10663 w 10761"/>
              <a:gd name="connsiteY2" fmla="*/ 0 h 10458"/>
              <a:gd name="connsiteX3" fmla="*/ 10761 w 10761"/>
              <a:gd name="connsiteY3" fmla="*/ 10306 h 10458"/>
              <a:gd name="connsiteX4" fmla="*/ 0 w 10761"/>
              <a:gd name="connsiteY4" fmla="*/ 10458 h 1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" h="10458">
                <a:moveTo>
                  <a:pt x="0" y="10458"/>
                </a:moveTo>
                <a:lnTo>
                  <a:pt x="5161" y="0"/>
                </a:lnTo>
                <a:lnTo>
                  <a:pt x="10663" y="0"/>
                </a:lnTo>
                <a:cubicBezTo>
                  <a:pt x="10815" y="3282"/>
                  <a:pt x="10609" y="7024"/>
                  <a:pt x="10761" y="10306"/>
                </a:cubicBezTo>
                <a:lnTo>
                  <a:pt x="0" y="1045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CE3C-EED2-8F33-454F-91B87B3B58A8}"/>
              </a:ext>
            </a:extLst>
          </p:cNvPr>
          <p:cNvSpPr txBox="1"/>
          <p:nvPr/>
        </p:nvSpPr>
        <p:spPr>
          <a:xfrm>
            <a:off x="11520069" y="6324469"/>
            <a:ext cx="31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A162E5D-6771-A5F5-7925-21F78CD7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19333"/>
            <a:ext cx="1093483" cy="101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A35C8-E5FA-653F-B77D-35B9B70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"/>
            <a:ext cx="10515600" cy="1325563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 </a:t>
            </a:r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en-GB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GitHub</a:t>
            </a:r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063-454F-E083-90EA-1703F36F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18" y="1701509"/>
            <a:ext cx="2910341" cy="435133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launch code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launch code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ไปกรอกในหน้าก่อนหน้า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GitHub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Mail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741DB-8D11-67A6-14EE-B7295CF53620}"/>
              </a:ext>
            </a:extLst>
          </p:cNvPr>
          <p:cNvSpPr/>
          <p:nvPr/>
        </p:nvSpPr>
        <p:spPr>
          <a:xfrm>
            <a:off x="5686697" y="2264229"/>
            <a:ext cx="3483429" cy="23077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9E812-262A-DB34-430F-FDF55FF544B6}"/>
              </a:ext>
            </a:extLst>
          </p:cNvPr>
          <p:cNvSpPr txBox="1"/>
          <p:nvPr/>
        </p:nvSpPr>
        <p:spPr>
          <a:xfrm>
            <a:off x="66051" y="6481197"/>
            <a:ext cx="553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ดร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ธนพงศ์ อินทระ สาขาวิชาสถิติ มหาวิทยาลัยขอนแก่น </a:t>
            </a:r>
          </a:p>
        </p:txBody>
      </p:sp>
    </p:spTree>
    <p:extLst>
      <p:ext uri="{BB962C8B-B14F-4D97-AF65-F5344CB8AC3E}">
        <p14:creationId xmlns:p14="http://schemas.microsoft.com/office/powerpoint/2010/main" val="43963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1088</Words>
  <Application>Microsoft Office PowerPoint</Application>
  <PresentationFormat>Widescreen</PresentationFormat>
  <Paragraphs>175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TH SarabunPSK</vt:lpstr>
      <vt:lpstr>Office Theme</vt:lpstr>
      <vt:lpstr>lecture 0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สมัคร Account GitHub</vt:lpstr>
      <vt:lpstr>การสร้าง repository ใน GitHub </vt:lpstr>
      <vt:lpstr>การสร้าง repository ใน GitHub </vt:lpstr>
      <vt:lpstr>การสร้าง repository ใน GitHub </vt:lpstr>
      <vt:lpstr>README file</vt:lpstr>
      <vt:lpstr>README file</vt:lpstr>
      <vt:lpstr>README file</vt:lpstr>
      <vt:lpstr>README file</vt:lpstr>
      <vt:lpstr>README file</vt:lpstr>
      <vt:lpstr>README file</vt:lpstr>
      <vt:lpstr>GitHub</vt:lpstr>
      <vt:lpstr>สมัคร Google Colab</vt:lpstr>
      <vt:lpstr>สมัคร Google Colab</vt:lpstr>
      <vt:lpstr>สมัคร Google Colab</vt:lpstr>
      <vt:lpstr>การใช้งาน Google Colab</vt:lpstr>
      <vt:lpstr>การใช้งาน Google Colab</vt:lpstr>
      <vt:lpstr>การใช้งาน Google Colab</vt:lpstr>
      <vt:lpstr>การใช้งาน Google Colab</vt:lpstr>
      <vt:lpstr>การใช้งาน Google Colab</vt:lpstr>
      <vt:lpstr>การใช้งาน Google Colab</vt:lpstr>
      <vt:lpstr>การ Commit Google Colab ส่งไป GitHub</vt:lpstr>
      <vt:lpstr>การ Commit Google Colab ส่งไป GitHub</vt:lpstr>
      <vt:lpstr>การ Commit Google Colab ส่งไป GitHub</vt:lpstr>
      <vt:lpstr>การ Commit Google Colab ส่งไป GitHub</vt:lpstr>
      <vt:lpstr>การ Commit Google Colab ส่งไป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</dc:title>
  <dc:creator>Tan PH</dc:creator>
  <cp:lastModifiedBy>Tan PH</cp:lastModifiedBy>
  <cp:revision>2</cp:revision>
  <dcterms:created xsi:type="dcterms:W3CDTF">2024-05-15T03:17:55Z</dcterms:created>
  <dcterms:modified xsi:type="dcterms:W3CDTF">2024-06-17T07:00:09Z</dcterms:modified>
</cp:coreProperties>
</file>